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1" r:id="rId7"/>
    <p:sldId id="265" r:id="rId8"/>
    <p:sldId id="263" r:id="rId9"/>
    <p:sldId id="264" r:id="rId10"/>
    <p:sldId id="268" r:id="rId11"/>
    <p:sldId id="269" r:id="rId12"/>
    <p:sldId id="271" r:id="rId13"/>
    <p:sldId id="270" r:id="rId14"/>
    <p:sldId id="260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8881EF-C413-4D19-B9CD-EF065C1866A3}" type="datetimeFigureOut">
              <a:rPr lang="en-US" smtClean="0"/>
              <a:t>4/15/2012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D1AE0A7-CF99-4C08-983F-EA52C4CE881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Gottlieb Daimler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Tanner Gibson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200400"/>
            <a:ext cx="236220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78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World’s first motorized boat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invention of adding the grandfather clock engine and a propeller to the back of a 15 foot long boat and achieved speeds of 6 mph</a:t>
            </a:r>
          </a:p>
          <a:p>
            <a:r>
              <a:rPr lang="en-US" dirty="0" smtClean="0"/>
              <a:t>It was named “Neckar” after the river it was first tested 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11" y="3886200"/>
            <a:ext cx="51054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12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Daimler-</a:t>
            </a:r>
            <a:r>
              <a:rPr lang="en-US" dirty="0" err="1" smtClean="0"/>
              <a:t>Motoren</a:t>
            </a:r>
            <a:r>
              <a:rPr lang="en-US" dirty="0" smtClean="0"/>
              <a:t>-</a:t>
            </a:r>
            <a:r>
              <a:rPr lang="en-US" dirty="0" err="1" smtClean="0"/>
              <a:t>Gesellschaft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Or DMG, was Daimler and </a:t>
            </a:r>
            <a:r>
              <a:rPr lang="en-US" dirty="0" err="1" smtClean="0"/>
              <a:t>Maybach’s</a:t>
            </a:r>
            <a:r>
              <a:rPr lang="en-US" dirty="0" smtClean="0"/>
              <a:t> company that they formed in 1887 </a:t>
            </a:r>
          </a:p>
          <a:p>
            <a:r>
              <a:rPr lang="en-US" dirty="0" smtClean="0"/>
              <a:t>They carefully hired 23 workers who had the passion and drive to make the best and most efficient engines</a:t>
            </a:r>
          </a:p>
          <a:p>
            <a:r>
              <a:rPr lang="en-US" dirty="0" smtClean="0"/>
              <a:t>They had way too many employees for just testing the operation of the engines and ran into financial issues</a:t>
            </a:r>
          </a:p>
          <a:p>
            <a:r>
              <a:rPr lang="en-US" dirty="0" smtClean="0"/>
              <a:t>This made them have to go to some people for financial aid and with the money made DMG a public company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229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Daimler’s death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died on 6 March 1900 of heart compliant</a:t>
            </a:r>
          </a:p>
          <a:p>
            <a:r>
              <a:rPr lang="en-US" dirty="0" smtClean="0"/>
              <a:t>His untimely death was just before everything he worked his life for took off</a:t>
            </a:r>
          </a:p>
          <a:p>
            <a:r>
              <a:rPr lang="en-US" dirty="0" smtClean="0"/>
              <a:t>His works paved the way for the future of automobiles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9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Daimler - Benz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was competition among companies even from the very creation of the engine</a:t>
            </a:r>
          </a:p>
          <a:p>
            <a:r>
              <a:rPr lang="en-US" dirty="0" smtClean="0"/>
              <a:t>The DMG and Karl Benz’s Benz and </a:t>
            </a:r>
            <a:r>
              <a:rPr lang="en-US" dirty="0" err="1" smtClean="0"/>
              <a:t>Cie</a:t>
            </a:r>
            <a:r>
              <a:rPr lang="en-US" dirty="0" smtClean="0"/>
              <a:t> signed an Agreement of Mutual Interest on 1 May 1924</a:t>
            </a:r>
          </a:p>
          <a:p>
            <a:r>
              <a:rPr lang="en-US" dirty="0" smtClean="0"/>
              <a:t>With this agreement being signed they would use the name “Mercedes Benz”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0"/>
            <a:ext cx="22860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110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Specs of engines Daimler made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Grandfather Clock Engine (1885)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Steel Wheel Automobile (1889)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 single horizontal cylinder of 264 cc (16 cu in) (58×100 mm, 2.28×3.94 in)</a:t>
            </a:r>
          </a:p>
          <a:p>
            <a:r>
              <a:rPr lang="en-US" dirty="0" smtClean="0"/>
              <a:t>air cooling</a:t>
            </a:r>
          </a:p>
          <a:p>
            <a:r>
              <a:rPr lang="en-US" dirty="0" smtClean="0"/>
              <a:t>large cast iron flywheel</a:t>
            </a:r>
          </a:p>
          <a:p>
            <a:r>
              <a:rPr lang="en-US" dirty="0" smtClean="0"/>
              <a:t> hot tube ignition system (patent 28022)</a:t>
            </a:r>
          </a:p>
          <a:p>
            <a:r>
              <a:rPr lang="en-US" dirty="0" smtClean="0"/>
              <a:t> cam operated exhaust valves, allowing high speed operation</a:t>
            </a:r>
          </a:p>
          <a:p>
            <a:r>
              <a:rPr lang="en-US" dirty="0" smtClean="0"/>
              <a:t> 0.5 </a:t>
            </a:r>
            <a:r>
              <a:rPr lang="en-US" dirty="0" err="1" smtClean="0"/>
              <a:t>hp</a:t>
            </a:r>
            <a:r>
              <a:rPr lang="en-US" dirty="0" smtClean="0"/>
              <a:t> (370 W)</a:t>
            </a:r>
          </a:p>
          <a:p>
            <a:r>
              <a:rPr lang="en-US" dirty="0" smtClean="0"/>
              <a:t> 600 rpm running speed, beating previous engines  weight of around 50 kg (110 </a:t>
            </a:r>
            <a:r>
              <a:rPr lang="en-US" dirty="0" err="1" smtClean="0"/>
              <a:t>lb</a:t>
            </a:r>
            <a:r>
              <a:rPr lang="en-US" dirty="0" smtClean="0"/>
              <a:t>)</a:t>
            </a:r>
          </a:p>
          <a:p>
            <a:r>
              <a:rPr lang="en-US" dirty="0" smtClean="0"/>
              <a:t> height of 76 cm (30 in)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high speed four-stroke petrol engine</a:t>
            </a:r>
          </a:p>
          <a:p>
            <a:r>
              <a:rPr lang="en-US" sz="2000" dirty="0" smtClean="0"/>
              <a:t>fuel vaporization</a:t>
            </a:r>
          </a:p>
          <a:p>
            <a:r>
              <a:rPr lang="en-US" sz="2000" dirty="0" smtClean="0"/>
              <a:t>2 cylinders V-configured</a:t>
            </a:r>
          </a:p>
          <a:p>
            <a:r>
              <a:rPr lang="en-US" sz="2000" dirty="0" smtClean="0"/>
              <a:t> mushroom shaped valves</a:t>
            </a:r>
          </a:p>
          <a:p>
            <a:r>
              <a:rPr lang="en-US" sz="2000" dirty="0" smtClean="0"/>
              <a:t>water-cooled</a:t>
            </a:r>
          </a:p>
          <a:p>
            <a:r>
              <a:rPr lang="en-US" sz="2000" dirty="0" smtClean="0"/>
              <a:t>4 speed toothed gearbox</a:t>
            </a:r>
          </a:p>
          <a:p>
            <a:r>
              <a:rPr lang="en-US" sz="2000" dirty="0" smtClean="0"/>
              <a:t>pioneer axle-pivot steering system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747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Bellis</a:t>
            </a:r>
            <a:r>
              <a:rPr lang="en-US" dirty="0"/>
              <a:t>, Mary. "Gottlieb Daimler." About.com. The New York Times Company, </a:t>
            </a:r>
            <a:r>
              <a:rPr lang="en-US" dirty="0" smtClean="0"/>
              <a:t>January </a:t>
            </a:r>
            <a:r>
              <a:rPr lang="en-US" dirty="0"/>
              <a:t>2012. Web. 19 March 2012.</a:t>
            </a:r>
          </a:p>
          <a:p>
            <a:r>
              <a:rPr lang="en-US" dirty="0" err="1"/>
              <a:t>Georgano</a:t>
            </a:r>
            <a:r>
              <a:rPr lang="en-US" dirty="0"/>
              <a:t>, G. N. A World of Wheels. Mason Crest Publishing, October 2002. .</a:t>
            </a:r>
            <a:r>
              <a:rPr lang="en-US" dirty="0" smtClean="0"/>
              <a:t>PDF </a:t>
            </a:r>
            <a:r>
              <a:rPr lang="en-US" dirty="0"/>
              <a:t>file.</a:t>
            </a:r>
          </a:p>
          <a:p>
            <a:r>
              <a:rPr lang="en-US" dirty="0"/>
              <a:t>"Gottlieb Daimler." Encyclopedia of World Biography. Encyclopedia.com. January 2004. Web. 19 March 2012.</a:t>
            </a:r>
          </a:p>
          <a:p>
            <a:r>
              <a:rPr lang="en-US" dirty="0"/>
              <a:t>Stuttgart. "Gottlieb Daimler." Daimler.com. Daimler Motor Company, 3 March </a:t>
            </a:r>
            <a:r>
              <a:rPr lang="en-US" dirty="0" smtClean="0"/>
              <a:t>2010.Web</a:t>
            </a:r>
            <a:r>
              <a:rPr lang="en-US" dirty="0"/>
              <a:t>. 19 March 2012.</a:t>
            </a:r>
          </a:p>
          <a:p>
            <a:r>
              <a:rPr lang="en-US" dirty="0" err="1"/>
              <a:t>Wernle</a:t>
            </a:r>
            <a:r>
              <a:rPr lang="en-US" dirty="0"/>
              <a:t>, Bradford. The Workaholic That Made the Automotive Revolution Possible</a:t>
            </a:r>
            <a:r>
              <a:rPr lang="en-US" dirty="0" smtClean="0"/>
              <a:t>. </a:t>
            </a:r>
            <a:r>
              <a:rPr lang="en-US" dirty="0"/>
              <a:t>Automotive News Europe, August 2010. Web. 19 March 2012.</a:t>
            </a:r>
          </a:p>
          <a:p>
            <a:r>
              <a:rPr lang="en-US" dirty="0" err="1"/>
              <a:t>Zeleznik</a:t>
            </a:r>
            <a:r>
              <a:rPr lang="en-US" dirty="0"/>
              <a:t>, F. J.; </a:t>
            </a:r>
            <a:r>
              <a:rPr lang="en-US" dirty="0" err="1"/>
              <a:t>Mcbride</a:t>
            </a:r>
            <a:r>
              <a:rPr lang="en-US" dirty="0"/>
              <a:t>, B. J.. "Modeling the Internal Combustion Engine". NASA Reference Publication. NASA Technical Reports Serve. 18 October  2011.Web. 29 March 2012.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44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Gottlieb Daimler?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 he was born on 17 March 1834 in </a:t>
            </a:r>
            <a:r>
              <a:rPr lang="en-US" dirty="0" err="1" smtClean="0"/>
              <a:t>Schorndorf</a:t>
            </a:r>
            <a:r>
              <a:rPr lang="en-US" dirty="0" smtClean="0"/>
              <a:t>, Germany</a:t>
            </a:r>
          </a:p>
          <a:p>
            <a:r>
              <a:rPr lang="en-US" dirty="0" smtClean="0"/>
              <a:t>Daimler was a mechanical engineer and industrial designer</a:t>
            </a:r>
          </a:p>
          <a:p>
            <a:r>
              <a:rPr lang="en-US" dirty="0" smtClean="0"/>
              <a:t>He was a pioneer of internal-combustion engines and automobile development</a:t>
            </a:r>
          </a:p>
        </p:txBody>
      </p:sp>
    </p:spTree>
    <p:extLst>
      <p:ext uri="{BB962C8B-B14F-4D97-AF65-F5344CB8AC3E}">
        <p14:creationId xmlns:p14="http://schemas.microsoft.com/office/powerpoint/2010/main" val="4098038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Daimler invent?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make simple, Gottlieb Daimler made the World’s first motorcycle, automobile, and boat.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0"/>
            <a:ext cx="29718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181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“</a:t>
            </a:r>
            <a:r>
              <a:rPr lang="en-US" dirty="0" err="1" smtClean="0"/>
              <a:t>Reitwagon</a:t>
            </a:r>
            <a:r>
              <a:rPr lang="en-US" dirty="0" smtClean="0"/>
              <a:t>” (riding car) the World’s first  motorcycle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48000"/>
            <a:ext cx="29718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76800" y="51816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“The Grandfather Clock”</a:t>
            </a:r>
          </a:p>
          <a:p>
            <a:r>
              <a:rPr lang="en-US" dirty="0" smtClean="0"/>
              <a:t>The World’s first automobile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03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Grandfather Clock Engine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engine had an enclosed crankcase</a:t>
            </a:r>
          </a:p>
          <a:p>
            <a:r>
              <a:rPr lang="en-US" dirty="0" smtClean="0"/>
              <a:t>On top on the crankcase was the air-cooled cylinder</a:t>
            </a:r>
          </a:p>
          <a:p>
            <a:r>
              <a:rPr lang="en-US" dirty="0" smtClean="0"/>
              <a:t>It was called this because of the look the engine portrayed an old pendulum clock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60364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93614" cy="472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149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specs on the motor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This motor featured many things that are essential to today’s engines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148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8200" y="3124200"/>
            <a:ext cx="99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Piston</a:t>
            </a:r>
          </a:p>
          <a:p>
            <a:endParaRPr lang="en-US" dirty="0"/>
          </a:p>
          <a:p>
            <a:r>
              <a:rPr lang="en-US" dirty="0" smtClean="0"/>
              <a:t>Cylinder</a:t>
            </a:r>
          </a:p>
          <a:p>
            <a:r>
              <a:rPr lang="en-US" dirty="0" smtClean="0"/>
              <a:t>Connecting Rods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5486400"/>
            <a:ext cx="118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Crankshaft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7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Daimler’s inventions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Unregulated hot-tube ignition, which is the device used to ignite the compressed fuel by using a flame to heat part of the tube red-hot, first spark plug</a:t>
            </a:r>
          </a:p>
          <a:p>
            <a:r>
              <a:rPr lang="en-US" dirty="0" smtClean="0"/>
              <a:t>The “floating” carburetor, today known as the surface carburetor, made for problem-free combustion of fuel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3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Inventions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Daimler also invented the first four – speed transmission</a:t>
            </a:r>
          </a:p>
          <a:p>
            <a:r>
              <a:rPr lang="en-US" dirty="0" smtClean="0"/>
              <a:t>This made it possible for you to have more speeds to choose from than just having two to choose from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29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World’s first motorcycle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first motorcycle was as simple as you could get</a:t>
            </a:r>
          </a:p>
          <a:p>
            <a:r>
              <a:rPr lang="en-US" sz="2800" dirty="0" smtClean="0"/>
              <a:t>It had a wooden bicycle frame with solid rubber tires and Daimler just attached an engine to the frame</a:t>
            </a:r>
          </a:p>
          <a:p>
            <a:r>
              <a:rPr lang="en-US" sz="2800" dirty="0" smtClean="0"/>
              <a:t>The motorcycle used the grandfather clock engine Daimler invented</a:t>
            </a:r>
          </a:p>
          <a:p>
            <a:r>
              <a:rPr lang="en-US" sz="2800" dirty="0" smtClean="0"/>
              <a:t>Daimler would ride this bike</a:t>
            </a:r>
            <a:br>
              <a:rPr lang="en-US" sz="2800" dirty="0" smtClean="0"/>
            </a:br>
            <a:r>
              <a:rPr lang="en-US" sz="2800" dirty="0" smtClean="0"/>
              <a:t>around his home in </a:t>
            </a:r>
            <a:r>
              <a:rPr lang="en-US" sz="2800" dirty="0" err="1" smtClean="0"/>
              <a:t>Cannstatt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95800"/>
            <a:ext cx="3048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56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World’s first automobile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To accomplish this feat Daimler and Wilhelm </a:t>
            </a:r>
            <a:r>
              <a:rPr lang="en-US" sz="2800" dirty="0" err="1" smtClean="0"/>
              <a:t>Maybach</a:t>
            </a:r>
            <a:r>
              <a:rPr lang="en-US" sz="2800" dirty="0" smtClean="0"/>
              <a:t>  had to tell the neighbors that they had secretly bought a stagecoach for Mrs. Daimler</a:t>
            </a:r>
          </a:p>
          <a:p>
            <a:r>
              <a:rPr lang="en-US" sz="2800" dirty="0" smtClean="0"/>
              <a:t>But their true intentions were to install their upgraded grandfather clock to the chassis</a:t>
            </a:r>
          </a:p>
          <a:p>
            <a:r>
              <a:rPr lang="en-US" sz="2800" dirty="0" smtClean="0"/>
              <a:t>The engine was a  1.1 </a:t>
            </a:r>
            <a:r>
              <a:rPr lang="en-US" sz="2800" dirty="0" err="1" smtClean="0"/>
              <a:t>hp</a:t>
            </a:r>
            <a:r>
              <a:rPr lang="en-US" sz="2800" dirty="0" smtClean="0"/>
              <a:t>, 462cc and reached speeds of 10 mph!!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00600"/>
            <a:ext cx="426720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137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</TotalTime>
  <Words>796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Apex</vt:lpstr>
      <vt:lpstr>Gottlieb Daimler</vt:lpstr>
      <vt:lpstr>Who is Gottlieb Daimler?</vt:lpstr>
      <vt:lpstr>What did Daimler invent?</vt:lpstr>
      <vt:lpstr>The Grandfather Clock Engine</vt:lpstr>
      <vt:lpstr>Some specs on the motor</vt:lpstr>
      <vt:lpstr>Daimler’s inventions</vt:lpstr>
      <vt:lpstr>Inventions continued</vt:lpstr>
      <vt:lpstr>The World’s first motorcycle</vt:lpstr>
      <vt:lpstr>The World’s first automobile</vt:lpstr>
      <vt:lpstr>The World’s first motorized boat</vt:lpstr>
      <vt:lpstr>Daimler-Motoren-Gesellschaft</vt:lpstr>
      <vt:lpstr>Daimler’s death</vt:lpstr>
      <vt:lpstr>Daimler - Benz</vt:lpstr>
      <vt:lpstr>Specs of engines Daimler made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Gottlieb Daimler</dc:title>
  <dc:creator>Tanner</dc:creator>
  <cp:lastModifiedBy>Tanner</cp:lastModifiedBy>
  <cp:revision>18</cp:revision>
  <dcterms:created xsi:type="dcterms:W3CDTF">2012-04-15T16:11:38Z</dcterms:created>
  <dcterms:modified xsi:type="dcterms:W3CDTF">2012-04-16T03:38:39Z</dcterms:modified>
</cp:coreProperties>
</file>